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67" r:id="rId16"/>
    <p:sldId id="27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25</a:t>
            </a:r>
            <a:r>
              <a:rPr lang="en-US" baseline="30000" dirty="0" smtClean="0"/>
              <a:t>th</a:t>
            </a:r>
            <a:r>
              <a:rPr lang="en-US" dirty="0" smtClean="0"/>
              <a:t>/26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0.3 ,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3)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</a:t>
            </a:r>
            <a:r>
              <a:rPr lang="en-US" dirty="0" smtClean="0"/>
              <a:t>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1473</TotalTime>
  <Words>529</Words>
  <Application>Microsoft Office PowerPoint</Application>
  <PresentationFormat>Widescreen</PresentationFormat>
  <Paragraphs>117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42</cp:revision>
  <dcterms:created xsi:type="dcterms:W3CDTF">2021-07-25T02:33:30Z</dcterms:created>
  <dcterms:modified xsi:type="dcterms:W3CDTF">2021-07-26T03:14:30Z</dcterms:modified>
</cp:coreProperties>
</file>